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8" r:id="rId8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3" Type="http://schemas.openxmlformats.org/officeDocument/2006/relationships/slide" Target="slides/slide1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63" name="Google Shape;3663;p1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9.jpg"/></Relationships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569"/>
          <p:cNvSpPr txBox="1"/>
          <p:nvPr>
            <p:ph type="title"/>
          </p:nvPr>
        </p:nvSpPr>
        <p:spPr>
          <a:xfrm>
            <a:off x="533095" y="177307"/>
            <a:ext cx="4921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SEATTLE 2044 COMPREHENSIVE PLAN UPDATE</a:t>
            </a:r>
            <a:endParaRPr/>
          </a:p>
          <a:p>
            <a:pPr indent="0" lvl="0" marL="12700" rtl="0" algn="l">
              <a:lnSpc>
                <a:spcPct val="11940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200">
                <a:solidFill>
                  <a:srgbClr val="0057A3"/>
                </a:solidFill>
              </a:rPr>
              <a:t>Project timeline – Engagement phases</a:t>
            </a:r>
            <a:endParaRPr sz="3200"/>
          </a:p>
        </p:txBody>
      </p:sp>
      <p:pic>
        <p:nvPicPr>
          <p:cNvPr id="3666" name="Google Shape;3666;p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06" y="1396372"/>
            <a:ext cx="8379861" cy="171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Google Shape;3667;p569"/>
          <p:cNvSpPr txBox="1"/>
          <p:nvPr/>
        </p:nvSpPr>
        <p:spPr>
          <a:xfrm>
            <a:off x="332460" y="3540156"/>
            <a:ext cx="1646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Introducing the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Vision for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Values and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569"/>
          <p:cNvSpPr txBox="1"/>
          <p:nvPr/>
        </p:nvSpPr>
        <p:spPr>
          <a:xfrm>
            <a:off x="0" y="3540156"/>
            <a:ext cx="15717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Explore options for how city grows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Policies focus areas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Equitable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569"/>
          <p:cNvSpPr txBox="1"/>
          <p:nvPr/>
        </p:nvSpPr>
        <p:spPr>
          <a:xfrm>
            <a:off x="4179569" y="3540156"/>
            <a:ext cx="26775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Review and comment on draft Plan (and environmental review)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What’s missing? What can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improved? Equity review.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569"/>
          <p:cNvSpPr txBox="1"/>
          <p:nvPr/>
        </p:nvSpPr>
        <p:spPr>
          <a:xfrm>
            <a:off x="7208711" y="3540156"/>
            <a:ext cx="1495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zh-C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Help communities stay engaged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